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88" r:id="rId5"/>
    <p:sldId id="289" r:id="rId6"/>
    <p:sldId id="293" r:id="rId7"/>
    <p:sldId id="292" r:id="rId8"/>
    <p:sldId id="291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CEAB16-CCA7-4177-9C24-1E8DC1FD369A}" v="44" dt="2024-04-25T16:12:38.878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4" autoAdjust="0"/>
    <p:restoredTop sz="94694" autoAdjust="0"/>
  </p:normalViewPr>
  <p:slideViewPr>
    <p:cSldViewPr snapToGrid="0">
      <p:cViewPr>
        <p:scale>
          <a:sx n="84" d="100"/>
          <a:sy n="84" d="100"/>
        </p:scale>
        <p:origin x="816" y="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eus Coelho" userId="828f60e2c08b7fd1" providerId="LiveId" clId="{25CEAB16-CCA7-4177-9C24-1E8DC1FD369A}"/>
    <pc:docChg chg="undo custSel addSld delSld modSld sldOrd modMainMaster">
      <pc:chgData name="Mateus Coelho" userId="828f60e2c08b7fd1" providerId="LiveId" clId="{25CEAB16-CCA7-4177-9C24-1E8DC1FD369A}" dt="2024-04-25T19:30:21.742" v="1743" actId="1076"/>
      <pc:docMkLst>
        <pc:docMk/>
      </pc:docMkLst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1008037533" sldId="259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008037533" sldId="259"/>
            <ac:spMk id="2" creationId="{954ABE40-AA00-F366-A36A-B3F1AADBF025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008037533" sldId="259"/>
            <ac:spMk id="11" creationId="{F4583933-95EE-13B0-55ED-7B10E3D3867E}"/>
          </ac:spMkLst>
        </pc:spChg>
        <pc:picChg chg="mod">
          <ac:chgData name="Mateus Coelho" userId="828f60e2c08b7fd1" providerId="LiveId" clId="{25CEAB16-CCA7-4177-9C24-1E8DC1FD369A}" dt="2024-04-25T14:08:14.397" v="10"/>
          <ac:picMkLst>
            <pc:docMk/>
            <pc:sldMk cId="1008037533" sldId="259"/>
            <ac:picMk id="13" creationId="{A565C7D0-ABAE-E6B6-B2C8-8EC5A7E28B3B}"/>
          </ac:picMkLst>
        </pc:pic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3604630649" sldId="267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3604630649" sldId="267"/>
            <ac:spMk id="2" creationId="{D1FC59F6-9B22-C211-4B4C-A2FD4B914C46}"/>
          </ac:spMkLst>
        </pc:spChg>
        <pc:graphicFrameChg chg="mod">
          <ac:chgData name="Mateus Coelho" userId="828f60e2c08b7fd1" providerId="LiveId" clId="{25CEAB16-CCA7-4177-9C24-1E8DC1FD369A}" dt="2024-04-25T14:07:59.709" v="0"/>
          <ac:graphicFrameMkLst>
            <pc:docMk/>
            <pc:sldMk cId="3604630649" sldId="267"/>
            <ac:graphicFrameMk id="15" creationId="{81012411-049E-B618-E9BE-800979D76AFD}"/>
          </ac:graphicFrameMkLst>
        </pc:graphicFrameChg>
      </pc:sldChg>
      <pc:sldChg chg="modSp mod ord">
        <pc:chgData name="Mateus Coelho" userId="828f60e2c08b7fd1" providerId="LiveId" clId="{25CEAB16-CCA7-4177-9C24-1E8DC1FD369A}" dt="2024-04-25T19:07:13.231" v="1741"/>
        <pc:sldMkLst>
          <pc:docMk/>
          <pc:sldMk cId="2070817603" sldId="273"/>
        </pc:sldMkLst>
        <pc:spChg chg="mod">
          <ac:chgData name="Mateus Coelho" userId="828f60e2c08b7fd1" providerId="LiveId" clId="{25CEAB16-CCA7-4177-9C24-1E8DC1FD369A}" dt="2024-04-25T19:06:20.964" v="1725" actId="20577"/>
          <ac:spMkLst>
            <pc:docMk/>
            <pc:sldMk cId="2070817603" sldId="273"/>
            <ac:spMk id="2" creationId="{43C2181D-911C-1343-7267-E35AC86CCA0E}"/>
          </ac:spMkLst>
        </pc:spChg>
        <pc:spChg chg="mod">
          <ac:chgData name="Mateus Coelho" userId="828f60e2c08b7fd1" providerId="LiveId" clId="{25CEAB16-CCA7-4177-9C24-1E8DC1FD369A}" dt="2024-04-25T19:07:13.231" v="1741"/>
          <ac:spMkLst>
            <pc:docMk/>
            <pc:sldMk cId="2070817603" sldId="273"/>
            <ac:spMk id="3" creationId="{9BEA8735-F1DC-1DE6-0A38-429B2F660F8A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370945181" sldId="275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370945181" sldId="275"/>
            <ac:spMk id="3" creationId="{A0034E89-1952-5288-08A0-70A4A73BE39E}"/>
          </ac:spMkLst>
        </pc:spChg>
        <pc:picChg chg="mod">
          <ac:chgData name="Mateus Coelho" userId="828f60e2c08b7fd1" providerId="LiveId" clId="{25CEAB16-CCA7-4177-9C24-1E8DC1FD369A}" dt="2024-04-25T14:08:14.397" v="10"/>
          <ac:picMkLst>
            <pc:docMk/>
            <pc:sldMk cId="370945181" sldId="275"/>
            <ac:picMk id="10" creationId="{A7CE32F5-A0B3-2021-DCFD-DD6B651F758E}"/>
          </ac:picMkLst>
        </pc:pic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1956697929" sldId="276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956697929" sldId="276"/>
            <ac:spMk id="2" creationId="{B7545968-70F7-0180-6448-3547E442EF4A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956697929" sldId="276"/>
            <ac:spMk id="8" creationId="{215CE58D-2739-522B-7C3A-6A7C985360C0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1994246962" sldId="277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994246962" sldId="277"/>
            <ac:spMk id="2" creationId="{5D030A76-B788-B363-104E-266B7C7F7208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994246962" sldId="277"/>
            <ac:spMk id="3" creationId="{05948542-FCE1-3AE6-C6C9-17975609DF70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994246962" sldId="277"/>
            <ac:spMk id="4" creationId="{3EE67564-0457-E486-97D0-8109D2C97B3F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611567175" sldId="278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611567175" sldId="278"/>
            <ac:spMk id="2" creationId="{28BAC361-0D7A-DC05-86B5-6DD77D322F5B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611567175" sldId="278"/>
            <ac:spMk id="3" creationId="{1BE98EFF-197D-3136-70B9-7BBD30A48931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1420595414" sldId="281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420595414" sldId="281"/>
            <ac:spMk id="2" creationId="{47A9874B-BCA9-8420-1595-EDD1865A099A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420595414" sldId="281"/>
            <ac:spMk id="3" creationId="{68A5FD2B-E3E5-1C2B-0151-21F216B14A33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420595414" sldId="281"/>
            <ac:spMk id="4" creationId="{ACFBB810-3430-2C29-1AA0-9744AA0A1AA3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1667462095" sldId="282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667462095" sldId="282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667462095" sldId="282"/>
            <ac:spMk id="3" creationId="{A6A33159-D030-2F82-A142-F75940728319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3054086706" sldId="283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3054086706" sldId="283"/>
            <ac:spMk id="2" creationId="{314C27C8-165C-5513-DB4B-9D840097C545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3054086706" sldId="283"/>
            <ac:spMk id="3" creationId="{FACE640F-7F5A-BDB7-205D-765FA80B6796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3054086706" sldId="283"/>
            <ac:spMk id="4" creationId="{83302BFD-960F-CBB3-E984-CDC12813A10C}"/>
          </ac:spMkLst>
        </pc:sp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2191925619" sldId="284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2191925619" sldId="284"/>
            <ac:spMk id="10" creationId="{8C61CC16-17FE-0648-0F43-EAF814B695E7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2191925619" sldId="284"/>
            <ac:spMk id="14" creationId="{43EF6EE1-731F-12B6-CB93-FA4A14E509F7}"/>
          </ac:spMkLst>
        </pc:spChg>
        <pc:picChg chg="mod">
          <ac:chgData name="Mateus Coelho" userId="828f60e2c08b7fd1" providerId="LiveId" clId="{25CEAB16-CCA7-4177-9C24-1E8DC1FD369A}" dt="2024-04-25T14:08:14.397" v="10"/>
          <ac:picMkLst>
            <pc:docMk/>
            <pc:sldMk cId="2191925619" sldId="284"/>
            <ac:picMk id="38" creationId="{BB1CE701-01CA-6742-A69C-8DE01DEABF86}"/>
          </ac:picMkLst>
        </pc:picChg>
      </pc:sldChg>
      <pc:sldChg chg="modSp del">
        <pc:chgData name="Mateus Coelho" userId="828f60e2c08b7fd1" providerId="LiveId" clId="{25CEAB16-CCA7-4177-9C24-1E8DC1FD369A}" dt="2024-04-25T19:02:15.477" v="1702" actId="47"/>
        <pc:sldMkLst>
          <pc:docMk/>
          <pc:sldMk cId="2032268054" sldId="287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2032268054" sldId="287"/>
            <ac:spMk id="4" creationId="{3D842265-4FF9-1B44-FEB5-821C943C6086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2032268054" sldId="287"/>
            <ac:spMk id="7" creationId="{7B45969B-1704-F63D-6589-8EFA988FBC3F}"/>
          </ac:spMkLst>
        </pc:spChg>
      </pc:sldChg>
      <pc:sldChg chg="modSp mod">
        <pc:chgData name="Mateus Coelho" userId="828f60e2c08b7fd1" providerId="LiveId" clId="{25CEAB16-CCA7-4177-9C24-1E8DC1FD369A}" dt="2024-04-25T19:02:44.066" v="1718" actId="20577"/>
        <pc:sldMkLst>
          <pc:docMk/>
          <pc:sldMk cId="2083028416" sldId="288"/>
        </pc:sldMkLst>
        <pc:spChg chg="mod">
          <ac:chgData name="Mateus Coelho" userId="828f60e2c08b7fd1" providerId="LiveId" clId="{25CEAB16-CCA7-4177-9C24-1E8DC1FD369A}" dt="2024-04-25T19:02:44.066" v="1718" actId="20577"/>
          <ac:spMkLst>
            <pc:docMk/>
            <pc:sldMk cId="2083028416" sldId="288"/>
            <ac:spMk id="4" creationId="{10047101-8D42-6100-9CEA-AEC0FAEAB606}"/>
          </ac:spMkLst>
        </pc:spChg>
      </pc:sldChg>
      <pc:sldChg chg="modSp mod">
        <pc:chgData name="Mateus Coelho" userId="828f60e2c08b7fd1" providerId="LiveId" clId="{25CEAB16-CCA7-4177-9C24-1E8DC1FD369A}" dt="2024-04-25T19:30:21.742" v="1743" actId="1076"/>
        <pc:sldMkLst>
          <pc:docMk/>
          <pc:sldMk cId="1153203618" sldId="289"/>
        </pc:sldMkLst>
        <pc:spChg chg="mod">
          <ac:chgData name="Mateus Coelho" userId="828f60e2c08b7fd1" providerId="LiveId" clId="{25CEAB16-CCA7-4177-9C24-1E8DC1FD369A}" dt="2024-04-25T19:30:21.742" v="1743" actId="1076"/>
          <ac:spMkLst>
            <pc:docMk/>
            <pc:sldMk cId="1153203618" sldId="289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153203618" sldId="289"/>
            <ac:spMk id="3" creationId="{A6A33159-D030-2F82-A142-F75940728319}"/>
          </ac:spMkLst>
        </pc:spChg>
      </pc:sldChg>
      <pc:sldChg chg="modSp">
        <pc:chgData name="Mateus Coelho" userId="828f60e2c08b7fd1" providerId="LiveId" clId="{25CEAB16-CCA7-4177-9C24-1E8DC1FD369A}" dt="2024-04-25T14:08:14.397" v="10"/>
        <pc:sldMkLst>
          <pc:docMk/>
          <pc:sldMk cId="1067708846" sldId="291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1067708846" sldId="291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1067708846" sldId="291"/>
            <ac:spMk id="3" creationId="{A6A33159-D030-2F82-A142-F75940728319}"/>
          </ac:spMkLst>
        </pc:spChg>
      </pc:sldChg>
      <pc:sldChg chg="delSp modSp mod">
        <pc:chgData name="Mateus Coelho" userId="828f60e2c08b7fd1" providerId="LiveId" clId="{25CEAB16-CCA7-4177-9C24-1E8DC1FD369A}" dt="2024-04-25T14:10:28.965" v="12" actId="478"/>
        <pc:sldMkLst>
          <pc:docMk/>
          <pc:sldMk cId="3247093077" sldId="292"/>
        </pc:sldMkLst>
        <pc:spChg chg="mod">
          <ac:chgData name="Mateus Coelho" userId="828f60e2c08b7fd1" providerId="LiveId" clId="{25CEAB16-CCA7-4177-9C24-1E8DC1FD369A}" dt="2024-04-25T14:08:13.988" v="9"/>
          <ac:spMkLst>
            <pc:docMk/>
            <pc:sldMk cId="3247093077" sldId="292"/>
            <ac:spMk id="4" creationId="{0DAFD77A-99A9-8ABC-60A9-32FDA6A08818}"/>
          </ac:spMkLst>
        </pc:spChg>
        <pc:spChg chg="del mod">
          <ac:chgData name="Mateus Coelho" userId="828f60e2c08b7fd1" providerId="LiveId" clId="{25CEAB16-CCA7-4177-9C24-1E8DC1FD369A}" dt="2024-04-25T14:10:28.965" v="12" actId="478"/>
          <ac:spMkLst>
            <pc:docMk/>
            <pc:sldMk cId="3247093077" sldId="292"/>
            <ac:spMk id="6" creationId="{F42AE761-39AD-91D0-DF98-E231D4EC56DB}"/>
          </ac:spMkLst>
        </pc:spChg>
      </pc:sldChg>
      <pc:sldChg chg="addSp delSp modSp mod">
        <pc:chgData name="Mateus Coelho" userId="828f60e2c08b7fd1" providerId="LiveId" clId="{25CEAB16-CCA7-4177-9C24-1E8DC1FD369A}" dt="2024-04-25T14:10:10.130" v="11" actId="478"/>
        <pc:sldMkLst>
          <pc:docMk/>
          <pc:sldMk cId="4218197349" sldId="293"/>
        </pc:sldMkLst>
        <pc:spChg chg="add mod">
          <ac:chgData name="Mateus Coelho" userId="828f60e2c08b7fd1" providerId="LiveId" clId="{25CEAB16-CCA7-4177-9C24-1E8DC1FD369A}" dt="2024-04-25T14:10:10.130" v="11" actId="478"/>
          <ac:spMkLst>
            <pc:docMk/>
            <pc:sldMk cId="4218197349" sldId="293"/>
            <ac:spMk id="3" creationId="{501DF371-A62B-E458-639A-61793086BFA4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4218197349" sldId="293"/>
            <ac:spMk id="10" creationId="{8C61CC16-17FE-0648-0F43-EAF814B695E7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4218197349" sldId="293"/>
            <ac:spMk id="14" creationId="{43EF6EE1-731F-12B6-CB93-FA4A14E509F7}"/>
          </ac:spMkLst>
        </pc:spChg>
        <pc:picChg chg="del mod">
          <ac:chgData name="Mateus Coelho" userId="828f60e2c08b7fd1" providerId="LiveId" clId="{25CEAB16-CCA7-4177-9C24-1E8DC1FD369A}" dt="2024-04-25T14:10:10.130" v="11" actId="478"/>
          <ac:picMkLst>
            <pc:docMk/>
            <pc:sldMk cId="4218197349" sldId="293"/>
            <ac:picMk id="38" creationId="{BB1CE701-01CA-6742-A69C-8DE01DEABF86}"/>
          </ac:picMkLst>
        </pc:picChg>
      </pc:sldChg>
      <pc:sldChg chg="modSp del">
        <pc:chgData name="Mateus Coelho" userId="828f60e2c08b7fd1" providerId="LiveId" clId="{25CEAB16-CCA7-4177-9C24-1E8DC1FD369A}" dt="2024-04-25T14:10:49.178" v="14" actId="47"/>
        <pc:sldMkLst>
          <pc:docMk/>
          <pc:sldMk cId="2079831070" sldId="294"/>
        </pc:sldMkLst>
        <pc:spChg chg="mod">
          <ac:chgData name="Mateus Coelho" userId="828f60e2c08b7fd1" providerId="LiveId" clId="{25CEAB16-CCA7-4177-9C24-1E8DC1FD369A}" dt="2024-04-25T14:08:14.397" v="10"/>
          <ac:spMkLst>
            <pc:docMk/>
            <pc:sldMk cId="2079831070" sldId="294"/>
            <ac:spMk id="10" creationId="{8C61CC16-17FE-0648-0F43-EAF814B695E7}"/>
          </ac:spMkLst>
        </pc:spChg>
        <pc:spChg chg="mod">
          <ac:chgData name="Mateus Coelho" userId="828f60e2c08b7fd1" providerId="LiveId" clId="{25CEAB16-CCA7-4177-9C24-1E8DC1FD369A}" dt="2024-04-25T14:08:14.397" v="10"/>
          <ac:spMkLst>
            <pc:docMk/>
            <pc:sldMk cId="2079831070" sldId="294"/>
            <ac:spMk id="14" creationId="{43EF6EE1-731F-12B6-CB93-FA4A14E509F7}"/>
          </ac:spMkLst>
        </pc:spChg>
        <pc:picChg chg="mod">
          <ac:chgData name="Mateus Coelho" userId="828f60e2c08b7fd1" providerId="LiveId" clId="{25CEAB16-CCA7-4177-9C24-1E8DC1FD369A}" dt="2024-04-25T14:08:14.397" v="10"/>
          <ac:picMkLst>
            <pc:docMk/>
            <pc:sldMk cId="2079831070" sldId="294"/>
            <ac:picMk id="38" creationId="{BB1CE701-01CA-6742-A69C-8DE01DEABF86}"/>
          </ac:picMkLst>
        </pc:picChg>
      </pc:sldChg>
      <pc:sldChg chg="addSp delSp modSp add del mod">
        <pc:chgData name="Mateus Coelho" userId="828f60e2c08b7fd1" providerId="LiveId" clId="{25CEAB16-CCA7-4177-9C24-1E8DC1FD369A}" dt="2024-04-25T15:10:51.015" v="711" actId="47"/>
        <pc:sldMkLst>
          <pc:docMk/>
          <pc:sldMk cId="3523416738" sldId="295"/>
        </pc:sldMkLst>
        <pc:spChg chg="mod">
          <ac:chgData name="Mateus Coelho" userId="828f60e2c08b7fd1" providerId="LiveId" clId="{25CEAB16-CCA7-4177-9C24-1E8DC1FD369A}" dt="2024-04-25T15:00:21.027" v="447" actId="1076"/>
          <ac:spMkLst>
            <pc:docMk/>
            <pc:sldMk cId="3523416738" sldId="295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4:51:09.754" v="315" actId="20577"/>
          <ac:spMkLst>
            <pc:docMk/>
            <pc:sldMk cId="3523416738" sldId="295"/>
            <ac:spMk id="3" creationId="{A6A33159-D030-2F82-A142-F75940728319}"/>
          </ac:spMkLst>
        </pc:spChg>
        <pc:picChg chg="add del mod">
          <ac:chgData name="Mateus Coelho" userId="828f60e2c08b7fd1" providerId="LiveId" clId="{25CEAB16-CCA7-4177-9C24-1E8DC1FD369A}" dt="2024-04-25T14:12:47.595" v="62" actId="478"/>
          <ac:picMkLst>
            <pc:docMk/>
            <pc:sldMk cId="3523416738" sldId="295"/>
            <ac:picMk id="5" creationId="{C3524C42-2C97-61ED-5D77-F59FBAC9373B}"/>
          </ac:picMkLst>
        </pc:picChg>
        <pc:picChg chg="add del mod">
          <ac:chgData name="Mateus Coelho" userId="828f60e2c08b7fd1" providerId="LiveId" clId="{25CEAB16-CCA7-4177-9C24-1E8DC1FD369A}" dt="2024-04-25T14:13:15.979" v="65" actId="478"/>
          <ac:picMkLst>
            <pc:docMk/>
            <pc:sldMk cId="3523416738" sldId="295"/>
            <ac:picMk id="7" creationId="{988AB43D-C1F2-34C1-EEC6-50DD2F88C684}"/>
          </ac:picMkLst>
        </pc:picChg>
        <pc:picChg chg="add mod">
          <ac:chgData name="Mateus Coelho" userId="828f60e2c08b7fd1" providerId="LiveId" clId="{25CEAB16-CCA7-4177-9C24-1E8DC1FD369A}" dt="2024-04-25T15:00:23.558" v="448" actId="1076"/>
          <ac:picMkLst>
            <pc:docMk/>
            <pc:sldMk cId="3523416738" sldId="295"/>
            <ac:picMk id="9" creationId="{2218F20E-BF23-10BF-0425-CACC5D1E33B7}"/>
          </ac:picMkLst>
        </pc:picChg>
      </pc:sldChg>
      <pc:sldChg chg="addSp delSp modSp add del mod">
        <pc:chgData name="Mateus Coelho" userId="828f60e2c08b7fd1" providerId="LiveId" clId="{25CEAB16-CCA7-4177-9C24-1E8DC1FD369A}" dt="2024-04-25T15:01:06.682" v="467" actId="47"/>
        <pc:sldMkLst>
          <pc:docMk/>
          <pc:sldMk cId="3964770456" sldId="296"/>
        </pc:sldMkLst>
        <pc:spChg chg="mod">
          <ac:chgData name="Mateus Coelho" userId="828f60e2c08b7fd1" providerId="LiveId" clId="{25CEAB16-CCA7-4177-9C24-1E8DC1FD369A}" dt="2024-04-25T15:00:28.743" v="449" actId="14100"/>
          <ac:spMkLst>
            <pc:docMk/>
            <pc:sldMk cId="3964770456" sldId="296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4:56:03.607" v="441" actId="20577"/>
          <ac:spMkLst>
            <pc:docMk/>
            <pc:sldMk cId="3964770456" sldId="296"/>
            <ac:spMk id="3" creationId="{A6A33159-D030-2F82-A142-F75940728319}"/>
          </ac:spMkLst>
        </pc:spChg>
        <pc:picChg chg="add mod">
          <ac:chgData name="Mateus Coelho" userId="828f60e2c08b7fd1" providerId="LiveId" clId="{25CEAB16-CCA7-4177-9C24-1E8DC1FD369A}" dt="2024-04-25T15:00:10.261" v="444" actId="1076"/>
          <ac:picMkLst>
            <pc:docMk/>
            <pc:sldMk cId="3964770456" sldId="296"/>
            <ac:picMk id="5" creationId="{3FE9BF95-B6D0-3DAA-78A9-6D446AE9611F}"/>
          </ac:picMkLst>
        </pc:picChg>
        <pc:picChg chg="del">
          <ac:chgData name="Mateus Coelho" userId="828f60e2c08b7fd1" providerId="LiveId" clId="{25CEAB16-CCA7-4177-9C24-1E8DC1FD369A}" dt="2024-04-25T15:00:07.588" v="442" actId="478"/>
          <ac:picMkLst>
            <pc:docMk/>
            <pc:sldMk cId="3964770456" sldId="296"/>
            <ac:picMk id="9" creationId="{2218F20E-BF23-10BF-0425-CACC5D1E33B7}"/>
          </ac:picMkLst>
        </pc:picChg>
      </pc:sldChg>
      <pc:sldChg chg="addSp delSp modSp add del mod">
        <pc:chgData name="Mateus Coelho" userId="828f60e2c08b7fd1" providerId="LiveId" clId="{25CEAB16-CCA7-4177-9C24-1E8DC1FD369A}" dt="2024-04-25T15:11:27.065" v="727" actId="47"/>
        <pc:sldMkLst>
          <pc:docMk/>
          <pc:sldMk cId="505831734" sldId="297"/>
        </pc:sldMkLst>
        <pc:spChg chg="mod">
          <ac:chgData name="Mateus Coelho" userId="828f60e2c08b7fd1" providerId="LiveId" clId="{25CEAB16-CCA7-4177-9C24-1E8DC1FD369A}" dt="2024-04-25T15:00:41.654" v="460" actId="20577"/>
          <ac:spMkLst>
            <pc:docMk/>
            <pc:sldMk cId="505831734" sldId="297"/>
            <ac:spMk id="2" creationId="{9635F5E3-2B1C-7C0A-8581-67A9052D13AA}"/>
          </ac:spMkLst>
        </pc:spChg>
        <pc:spChg chg="mod">
          <ac:chgData name="Mateus Coelho" userId="828f60e2c08b7fd1" providerId="LiveId" clId="{25CEAB16-CCA7-4177-9C24-1E8DC1FD369A}" dt="2024-04-25T15:02:07.004" v="509" actId="20577"/>
          <ac:spMkLst>
            <pc:docMk/>
            <pc:sldMk cId="505831734" sldId="297"/>
            <ac:spMk id="3" creationId="{A6A33159-D030-2F82-A142-F75940728319}"/>
          </ac:spMkLst>
        </pc:spChg>
        <pc:spChg chg="add del">
          <ac:chgData name="Mateus Coelho" userId="828f60e2c08b7fd1" providerId="LiveId" clId="{25CEAB16-CCA7-4177-9C24-1E8DC1FD369A}" dt="2024-04-25T15:00:56.272" v="464" actId="22"/>
          <ac:spMkLst>
            <pc:docMk/>
            <pc:sldMk cId="505831734" sldId="297"/>
            <ac:spMk id="5" creationId="{7BC41C5A-8145-A0B2-C149-727242F27C57}"/>
          </ac:spMkLst>
        </pc:spChg>
        <pc:picChg chg="add del mod">
          <ac:chgData name="Mateus Coelho" userId="828f60e2c08b7fd1" providerId="LiveId" clId="{25CEAB16-CCA7-4177-9C24-1E8DC1FD369A}" dt="2024-04-25T15:03:14.763" v="543" actId="478"/>
          <ac:picMkLst>
            <pc:docMk/>
            <pc:sldMk cId="505831734" sldId="297"/>
            <ac:picMk id="7" creationId="{237029C2-0B20-A494-A57A-CADC87CB8855}"/>
          </ac:picMkLst>
        </pc:picChg>
        <pc:picChg chg="del">
          <ac:chgData name="Mateus Coelho" userId="828f60e2c08b7fd1" providerId="LiveId" clId="{25CEAB16-CCA7-4177-9C24-1E8DC1FD369A}" dt="2024-04-25T15:00:54.654" v="462" actId="478"/>
          <ac:picMkLst>
            <pc:docMk/>
            <pc:sldMk cId="505831734" sldId="297"/>
            <ac:picMk id="9" creationId="{2218F20E-BF23-10BF-0425-CACC5D1E33B7}"/>
          </ac:picMkLst>
        </pc:picChg>
        <pc:picChg chg="add mod">
          <ac:chgData name="Mateus Coelho" userId="828f60e2c08b7fd1" providerId="LiveId" clId="{25CEAB16-CCA7-4177-9C24-1E8DC1FD369A}" dt="2024-04-25T15:03:18.966" v="545" actId="1076"/>
          <ac:picMkLst>
            <pc:docMk/>
            <pc:sldMk cId="505831734" sldId="297"/>
            <ac:picMk id="10" creationId="{96C3C92E-B9E6-678F-957C-759753EF0BA7}"/>
          </ac:picMkLst>
        </pc:picChg>
      </pc:sldChg>
      <pc:sldChg chg="addSp delSp modSp add del mod">
        <pc:chgData name="Mateus Coelho" userId="828f60e2c08b7fd1" providerId="LiveId" clId="{25CEAB16-CCA7-4177-9C24-1E8DC1FD369A}" dt="2024-04-25T15:12:20.709" v="742" actId="47"/>
        <pc:sldMkLst>
          <pc:docMk/>
          <pc:sldMk cId="711389264" sldId="298"/>
        </pc:sldMkLst>
        <pc:spChg chg="mod">
          <ac:chgData name="Mateus Coelho" userId="828f60e2c08b7fd1" providerId="LiveId" clId="{25CEAB16-CCA7-4177-9C24-1E8DC1FD369A}" dt="2024-04-25T15:02:30.477" v="539" actId="20577"/>
          <ac:spMkLst>
            <pc:docMk/>
            <pc:sldMk cId="711389264" sldId="298"/>
            <ac:spMk id="2" creationId="{9635F5E3-2B1C-7C0A-8581-67A9052D13AA}"/>
          </ac:spMkLst>
        </pc:spChg>
        <pc:spChg chg="del">
          <ac:chgData name="Mateus Coelho" userId="828f60e2c08b7fd1" providerId="LiveId" clId="{25CEAB16-CCA7-4177-9C24-1E8DC1FD369A}" dt="2024-04-25T15:02:41.497" v="540" actId="478"/>
          <ac:spMkLst>
            <pc:docMk/>
            <pc:sldMk cId="711389264" sldId="298"/>
            <ac:spMk id="3" creationId="{A6A33159-D030-2F82-A142-F75940728319}"/>
          </ac:spMkLst>
        </pc:spChg>
        <pc:spChg chg="add del mod">
          <ac:chgData name="Mateus Coelho" userId="828f60e2c08b7fd1" providerId="LiveId" clId="{25CEAB16-CCA7-4177-9C24-1E8DC1FD369A}" dt="2024-04-25T15:02:51.055" v="542" actId="478"/>
          <ac:spMkLst>
            <pc:docMk/>
            <pc:sldMk cId="711389264" sldId="298"/>
            <ac:spMk id="5" creationId="{87CE18CC-0887-6590-C695-8D06317D4385}"/>
          </ac:spMkLst>
        </pc:spChg>
        <pc:spChg chg="add mod">
          <ac:chgData name="Mateus Coelho" userId="828f60e2c08b7fd1" providerId="LiveId" clId="{25CEAB16-CCA7-4177-9C24-1E8DC1FD369A}" dt="2024-04-25T15:05:09.416" v="680" actId="20577"/>
          <ac:spMkLst>
            <pc:docMk/>
            <pc:sldMk cId="711389264" sldId="298"/>
            <ac:spMk id="9" creationId="{E1F157FD-D5C4-6638-0B48-70E36F0E38BD}"/>
          </ac:spMkLst>
        </pc:spChg>
        <pc:picChg chg="del mod">
          <ac:chgData name="Mateus Coelho" userId="828f60e2c08b7fd1" providerId="LiveId" clId="{25CEAB16-CCA7-4177-9C24-1E8DC1FD369A}" dt="2024-04-25T15:03:22.883" v="546" actId="478"/>
          <ac:picMkLst>
            <pc:docMk/>
            <pc:sldMk cId="711389264" sldId="298"/>
            <ac:picMk id="7" creationId="{237029C2-0B20-A494-A57A-CADC87CB8855}"/>
          </ac:picMkLst>
        </pc:picChg>
        <pc:picChg chg="add mod">
          <ac:chgData name="Mateus Coelho" userId="828f60e2c08b7fd1" providerId="LiveId" clId="{25CEAB16-CCA7-4177-9C24-1E8DC1FD369A}" dt="2024-04-25T15:04:01.852" v="548" actId="1076"/>
          <ac:picMkLst>
            <pc:docMk/>
            <pc:sldMk cId="711389264" sldId="298"/>
            <ac:picMk id="8" creationId="{6AF99C97-220C-7081-36B0-47C253390400}"/>
          </ac:picMkLst>
        </pc:picChg>
      </pc:sldChg>
      <pc:sldChg chg="add del">
        <pc:chgData name="Mateus Coelho" userId="828f60e2c08b7fd1" providerId="LiveId" clId="{25CEAB16-CCA7-4177-9C24-1E8DC1FD369A}" dt="2024-04-25T19:02:18.612" v="1705" actId="47"/>
        <pc:sldMkLst>
          <pc:docMk/>
          <pc:sldMk cId="858601591" sldId="299"/>
        </pc:sldMkLst>
      </pc:sldChg>
      <pc:sldChg chg="add del">
        <pc:chgData name="Mateus Coelho" userId="828f60e2c08b7fd1" providerId="LiveId" clId="{25CEAB16-CCA7-4177-9C24-1E8DC1FD369A}" dt="2024-04-25T15:07:46.119" v="684"/>
        <pc:sldMkLst>
          <pc:docMk/>
          <pc:sldMk cId="4026327844" sldId="299"/>
        </pc:sldMkLst>
      </pc:sldChg>
      <pc:sldChg chg="modSp add del mod">
        <pc:chgData name="Mateus Coelho" userId="828f60e2c08b7fd1" providerId="LiveId" clId="{25CEAB16-CCA7-4177-9C24-1E8DC1FD369A}" dt="2024-04-25T19:02:15.477" v="1702" actId="47"/>
        <pc:sldMkLst>
          <pc:docMk/>
          <pc:sldMk cId="1734508433" sldId="300"/>
        </pc:sldMkLst>
        <pc:spChg chg="mod">
          <ac:chgData name="Mateus Coelho" userId="828f60e2c08b7fd1" providerId="LiveId" clId="{25CEAB16-CCA7-4177-9C24-1E8DC1FD369A}" dt="2024-04-25T15:08:08.483" v="692" actId="115"/>
          <ac:spMkLst>
            <pc:docMk/>
            <pc:sldMk cId="1734508433" sldId="300"/>
            <ac:spMk id="3" creationId="{9BEA8735-F1DC-1DE6-0A38-429B2F660F8A}"/>
          </ac:spMkLst>
        </pc:spChg>
      </pc:sldChg>
      <pc:sldChg chg="addSp delSp modSp add del mod ord">
        <pc:chgData name="Mateus Coelho" userId="828f60e2c08b7fd1" providerId="LiveId" clId="{25CEAB16-CCA7-4177-9C24-1E8DC1FD369A}" dt="2024-04-25T19:02:15.477" v="1702" actId="47"/>
        <pc:sldMkLst>
          <pc:docMk/>
          <pc:sldMk cId="2864005029" sldId="301"/>
        </pc:sldMkLst>
        <pc:spChg chg="mod">
          <ac:chgData name="Mateus Coelho" userId="828f60e2c08b7fd1" providerId="LiveId" clId="{25CEAB16-CCA7-4177-9C24-1E8DC1FD369A}" dt="2024-04-25T15:10:13.168" v="700"/>
          <ac:spMkLst>
            <pc:docMk/>
            <pc:sldMk cId="2864005029" sldId="301"/>
            <ac:spMk id="2" creationId="{B7545968-70F7-0180-6448-3547E442EF4A}"/>
          </ac:spMkLst>
        </pc:spChg>
        <pc:spChg chg="add del mod">
          <ac:chgData name="Mateus Coelho" userId="828f60e2c08b7fd1" providerId="LiveId" clId="{25CEAB16-CCA7-4177-9C24-1E8DC1FD369A}" dt="2024-04-25T15:10:17.275" v="702" actId="478"/>
          <ac:spMkLst>
            <pc:docMk/>
            <pc:sldMk cId="2864005029" sldId="301"/>
            <ac:spMk id="5" creationId="{77C9DA4E-1F64-BEEE-0B40-2E3FAB5E48D3}"/>
          </ac:spMkLst>
        </pc:spChg>
        <pc:spChg chg="mod">
          <ac:chgData name="Mateus Coelho" userId="828f60e2c08b7fd1" providerId="LiveId" clId="{25CEAB16-CCA7-4177-9C24-1E8DC1FD369A}" dt="2024-04-25T15:10:33.437" v="706" actId="14100"/>
          <ac:spMkLst>
            <pc:docMk/>
            <pc:sldMk cId="2864005029" sldId="301"/>
            <ac:spMk id="8" creationId="{215CE58D-2739-522B-7C3A-6A7C985360C0}"/>
          </ac:spMkLst>
        </pc:spChg>
        <pc:graphicFrameChg chg="del">
          <ac:chgData name="Mateus Coelho" userId="828f60e2c08b7fd1" providerId="LiveId" clId="{25CEAB16-CCA7-4177-9C24-1E8DC1FD369A}" dt="2024-04-25T15:10:14.809" v="701" actId="478"/>
          <ac:graphicFrameMkLst>
            <pc:docMk/>
            <pc:sldMk cId="2864005029" sldId="301"/>
            <ac:graphicFrameMk id="3" creationId="{F01CF5D3-D3B1-1944-CFDF-D8EE11DE42AA}"/>
          </ac:graphicFrameMkLst>
        </pc:graphicFrameChg>
        <pc:picChg chg="add mod">
          <ac:chgData name="Mateus Coelho" userId="828f60e2c08b7fd1" providerId="LiveId" clId="{25CEAB16-CCA7-4177-9C24-1E8DC1FD369A}" dt="2024-04-25T15:10:41.851" v="709" actId="1076"/>
          <ac:picMkLst>
            <pc:docMk/>
            <pc:sldMk cId="2864005029" sldId="301"/>
            <ac:picMk id="6" creationId="{8FB84F57-48F7-DF88-0A65-908BDC38C9BE}"/>
          </ac:picMkLst>
        </pc:picChg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1833264778" sldId="302"/>
        </pc:sldMkLst>
        <pc:spChg chg="mod">
          <ac:chgData name="Mateus Coelho" userId="828f60e2c08b7fd1" providerId="LiveId" clId="{25CEAB16-CCA7-4177-9C24-1E8DC1FD369A}" dt="2024-04-25T15:10:57.179" v="721" actId="20577"/>
          <ac:spMkLst>
            <pc:docMk/>
            <pc:sldMk cId="1833264778" sldId="302"/>
            <ac:spMk id="2" creationId="{B7545968-70F7-0180-6448-3547E442EF4A}"/>
          </ac:spMkLst>
        </pc:spChg>
        <pc:spChg chg="mod">
          <ac:chgData name="Mateus Coelho" userId="828f60e2c08b7fd1" providerId="LiveId" clId="{25CEAB16-CCA7-4177-9C24-1E8DC1FD369A}" dt="2024-04-25T15:11:04.841" v="722"/>
          <ac:spMkLst>
            <pc:docMk/>
            <pc:sldMk cId="1833264778" sldId="302"/>
            <ac:spMk id="8" creationId="{215CE58D-2739-522B-7C3A-6A7C985360C0}"/>
          </ac:spMkLst>
        </pc:spChg>
        <pc:picChg chg="add mod">
          <ac:chgData name="Mateus Coelho" userId="828f60e2c08b7fd1" providerId="LiveId" clId="{25CEAB16-CCA7-4177-9C24-1E8DC1FD369A}" dt="2024-04-25T15:11:15.537" v="726" actId="1076"/>
          <ac:picMkLst>
            <pc:docMk/>
            <pc:sldMk cId="1833264778" sldId="302"/>
            <ac:picMk id="3" creationId="{215028BC-7948-419C-B1F6-2D389B271B76}"/>
          </ac:picMkLst>
        </pc:picChg>
        <pc:picChg chg="del">
          <ac:chgData name="Mateus Coelho" userId="828f60e2c08b7fd1" providerId="LiveId" clId="{25CEAB16-CCA7-4177-9C24-1E8DC1FD369A}" dt="2024-04-25T15:11:07.851" v="723" actId="478"/>
          <ac:picMkLst>
            <pc:docMk/>
            <pc:sldMk cId="1833264778" sldId="302"/>
            <ac:picMk id="6" creationId="{8FB84F57-48F7-DF88-0A65-908BDC38C9BE}"/>
          </ac:picMkLst>
        </pc:picChg>
      </pc:sldChg>
      <pc:sldChg chg="add del">
        <pc:chgData name="Mateus Coelho" userId="828f60e2c08b7fd1" providerId="LiveId" clId="{25CEAB16-CCA7-4177-9C24-1E8DC1FD369A}" dt="2024-04-25T15:11:30.019" v="729"/>
        <pc:sldMkLst>
          <pc:docMk/>
          <pc:sldMk cId="977329835" sldId="303"/>
        </pc:sldMkLst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1419403496" sldId="303"/>
        </pc:sldMkLst>
        <pc:spChg chg="mod">
          <ac:chgData name="Mateus Coelho" userId="828f60e2c08b7fd1" providerId="LiveId" clId="{25CEAB16-CCA7-4177-9C24-1E8DC1FD369A}" dt="2024-04-25T15:11:50.566" v="731"/>
          <ac:spMkLst>
            <pc:docMk/>
            <pc:sldMk cId="1419403496" sldId="303"/>
            <ac:spMk id="2" creationId="{B7545968-70F7-0180-6448-3547E442EF4A}"/>
          </ac:spMkLst>
        </pc:spChg>
        <pc:spChg chg="add del mod">
          <ac:chgData name="Mateus Coelho" userId="828f60e2c08b7fd1" providerId="LiveId" clId="{25CEAB16-CCA7-4177-9C24-1E8DC1FD369A}" dt="2024-04-25T15:12:02.640" v="736" actId="478"/>
          <ac:spMkLst>
            <pc:docMk/>
            <pc:sldMk cId="1419403496" sldId="303"/>
            <ac:spMk id="6" creationId="{0745181A-F300-9D63-D168-F7E3531CB156}"/>
          </ac:spMkLst>
        </pc:spChg>
        <pc:spChg chg="add mod">
          <ac:chgData name="Mateus Coelho" userId="828f60e2c08b7fd1" providerId="LiveId" clId="{25CEAB16-CCA7-4177-9C24-1E8DC1FD369A}" dt="2024-04-25T15:12:13.532" v="741" actId="1076"/>
          <ac:spMkLst>
            <pc:docMk/>
            <pc:sldMk cId="1419403496" sldId="303"/>
            <ac:spMk id="7" creationId="{C7B6D2EA-512E-04F9-C08C-B1BE0B63D3F4}"/>
          </ac:spMkLst>
        </pc:spChg>
        <pc:spChg chg="del">
          <ac:chgData name="Mateus Coelho" userId="828f60e2c08b7fd1" providerId="LiveId" clId="{25CEAB16-CCA7-4177-9C24-1E8DC1FD369A}" dt="2024-04-25T15:11:58.804" v="735" actId="478"/>
          <ac:spMkLst>
            <pc:docMk/>
            <pc:sldMk cId="1419403496" sldId="303"/>
            <ac:spMk id="8" creationId="{215CE58D-2739-522B-7C3A-6A7C985360C0}"/>
          </ac:spMkLst>
        </pc:spChg>
        <pc:picChg chg="del">
          <ac:chgData name="Mateus Coelho" userId="828f60e2c08b7fd1" providerId="LiveId" clId="{25CEAB16-CCA7-4177-9C24-1E8DC1FD369A}" dt="2024-04-25T15:11:54.668" v="732" actId="478"/>
          <ac:picMkLst>
            <pc:docMk/>
            <pc:sldMk cId="1419403496" sldId="303"/>
            <ac:picMk id="3" creationId="{215028BC-7948-419C-B1F6-2D389B271B76}"/>
          </ac:picMkLst>
        </pc:picChg>
        <pc:picChg chg="add mod">
          <ac:chgData name="Mateus Coelho" userId="828f60e2c08b7fd1" providerId="LiveId" clId="{25CEAB16-CCA7-4177-9C24-1E8DC1FD369A}" dt="2024-04-25T15:12:12.086" v="740" actId="1076"/>
          <ac:picMkLst>
            <pc:docMk/>
            <pc:sldMk cId="1419403496" sldId="303"/>
            <ac:picMk id="4" creationId="{65C997BC-A06E-5F8F-AE22-9EAEC12884DB}"/>
          </ac:picMkLst>
        </pc:picChg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798099448" sldId="304"/>
        </pc:sldMkLst>
        <pc:spChg chg="mod">
          <ac:chgData name="Mateus Coelho" userId="828f60e2c08b7fd1" providerId="LiveId" clId="{25CEAB16-CCA7-4177-9C24-1E8DC1FD369A}" dt="2024-04-25T15:13:38.834" v="846" actId="20577"/>
          <ac:spMkLst>
            <pc:docMk/>
            <pc:sldMk cId="798099448" sldId="304"/>
            <ac:spMk id="2" creationId="{B7545968-70F7-0180-6448-3547E442EF4A}"/>
          </ac:spMkLst>
        </pc:spChg>
        <pc:spChg chg="add del mod">
          <ac:chgData name="Mateus Coelho" userId="828f60e2c08b7fd1" providerId="LiveId" clId="{25CEAB16-CCA7-4177-9C24-1E8DC1FD369A}" dt="2024-04-25T15:33:40.373" v="1274" actId="478"/>
          <ac:spMkLst>
            <pc:docMk/>
            <pc:sldMk cId="798099448" sldId="304"/>
            <ac:spMk id="4" creationId="{7F646D49-4B3B-AF7B-8D61-7B4AEE90E25E}"/>
          </ac:spMkLst>
        </pc:spChg>
        <pc:spChg chg="add del mod">
          <ac:chgData name="Mateus Coelho" userId="828f60e2c08b7fd1" providerId="LiveId" clId="{25CEAB16-CCA7-4177-9C24-1E8DC1FD369A}" dt="2024-04-25T15:34:35.862" v="1282" actId="14100"/>
          <ac:spMkLst>
            <pc:docMk/>
            <pc:sldMk cId="798099448" sldId="304"/>
            <ac:spMk id="8" creationId="{215CE58D-2739-522B-7C3A-6A7C985360C0}"/>
          </ac:spMkLst>
        </pc:spChg>
        <pc:picChg chg="add mod">
          <ac:chgData name="Mateus Coelho" userId="828f60e2c08b7fd1" providerId="LiveId" clId="{25CEAB16-CCA7-4177-9C24-1E8DC1FD369A}" dt="2024-04-25T15:54:58.390" v="1312" actId="1076"/>
          <ac:picMkLst>
            <pc:docMk/>
            <pc:sldMk cId="798099448" sldId="304"/>
            <ac:picMk id="5" creationId="{1E92AC21-4BCD-2DA2-2688-71E6C511C741}"/>
          </ac:picMkLst>
        </pc:picChg>
        <pc:picChg chg="del">
          <ac:chgData name="Mateus Coelho" userId="828f60e2c08b7fd1" providerId="LiveId" clId="{25CEAB16-CCA7-4177-9C24-1E8DC1FD369A}" dt="2024-04-25T15:13:34.271" v="834" actId="478"/>
          <ac:picMkLst>
            <pc:docMk/>
            <pc:sldMk cId="798099448" sldId="304"/>
            <ac:picMk id="6" creationId="{8FB84F57-48F7-DF88-0A65-908BDC38C9BE}"/>
          </ac:picMkLst>
        </pc:picChg>
      </pc:sldChg>
      <pc:sldChg chg="modSp add del mod">
        <pc:chgData name="Mateus Coelho" userId="828f60e2c08b7fd1" providerId="LiveId" clId="{25CEAB16-CCA7-4177-9C24-1E8DC1FD369A}" dt="2024-04-25T15:33:06.591" v="1267" actId="47"/>
        <pc:sldMkLst>
          <pc:docMk/>
          <pc:sldMk cId="3448567769" sldId="305"/>
        </pc:sldMkLst>
        <pc:spChg chg="mod">
          <ac:chgData name="Mateus Coelho" userId="828f60e2c08b7fd1" providerId="LiveId" clId="{25CEAB16-CCA7-4177-9C24-1E8DC1FD369A}" dt="2024-04-25T15:22:43.519" v="1230" actId="20577"/>
          <ac:spMkLst>
            <pc:docMk/>
            <pc:sldMk cId="3448567769" sldId="305"/>
            <ac:spMk id="2" creationId="{B7545968-70F7-0180-6448-3547E442EF4A}"/>
          </ac:spMkLst>
        </pc:spChg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3534711145" sldId="306"/>
        </pc:sldMkLst>
        <pc:spChg chg="mod">
          <ac:chgData name="Mateus Coelho" userId="828f60e2c08b7fd1" providerId="LiveId" clId="{25CEAB16-CCA7-4177-9C24-1E8DC1FD369A}" dt="2024-04-25T15:33:03.352" v="1266"/>
          <ac:spMkLst>
            <pc:docMk/>
            <pc:sldMk cId="3534711145" sldId="306"/>
            <ac:spMk id="2" creationId="{B7545968-70F7-0180-6448-3547E442EF4A}"/>
          </ac:spMkLst>
        </pc:spChg>
        <pc:spChg chg="add del mod">
          <ac:chgData name="Mateus Coelho" userId="828f60e2c08b7fd1" providerId="LiveId" clId="{25CEAB16-CCA7-4177-9C24-1E8DC1FD369A}" dt="2024-04-25T15:34:45.880" v="1285" actId="478"/>
          <ac:spMkLst>
            <pc:docMk/>
            <pc:sldMk cId="3534711145" sldId="306"/>
            <ac:spMk id="4" creationId="{3AFFF2F6-14B4-073A-2B69-A2661F97144F}"/>
          </ac:spMkLst>
        </pc:spChg>
        <pc:spChg chg="del">
          <ac:chgData name="Mateus Coelho" userId="828f60e2c08b7fd1" providerId="LiveId" clId="{25CEAB16-CCA7-4177-9C24-1E8DC1FD369A}" dt="2024-04-25T15:34:40.328" v="1283" actId="478"/>
          <ac:spMkLst>
            <pc:docMk/>
            <pc:sldMk cId="3534711145" sldId="306"/>
            <ac:spMk id="8" creationId="{215CE58D-2739-522B-7C3A-6A7C985360C0}"/>
          </ac:spMkLst>
        </pc:spChg>
        <pc:picChg chg="add mod">
          <ac:chgData name="Mateus Coelho" userId="828f60e2c08b7fd1" providerId="LiveId" clId="{25CEAB16-CCA7-4177-9C24-1E8DC1FD369A}" dt="2024-04-25T15:36:08.873" v="1289" actId="1076"/>
          <ac:picMkLst>
            <pc:docMk/>
            <pc:sldMk cId="3534711145" sldId="306"/>
            <ac:picMk id="6" creationId="{F73C1AE1-563D-9E49-F9F4-0C7CA5FADBEC}"/>
          </ac:picMkLst>
        </pc:picChg>
        <pc:picChg chg="add mod">
          <ac:chgData name="Mateus Coelho" userId="828f60e2c08b7fd1" providerId="LiveId" clId="{25CEAB16-CCA7-4177-9C24-1E8DC1FD369A}" dt="2024-04-25T15:36:51.395" v="1295" actId="14100"/>
          <ac:picMkLst>
            <pc:docMk/>
            <pc:sldMk cId="3534711145" sldId="306"/>
            <ac:picMk id="9" creationId="{6EEF6D9E-494C-C090-B24A-5F9B9745CC58}"/>
          </ac:picMkLst>
        </pc:picChg>
      </pc:sldChg>
      <pc:sldChg chg="add del">
        <pc:chgData name="Mateus Coelho" userId="828f60e2c08b7fd1" providerId="LiveId" clId="{25CEAB16-CCA7-4177-9C24-1E8DC1FD369A}" dt="2024-04-25T15:34:41.429" v="1284" actId="47"/>
        <pc:sldMkLst>
          <pc:docMk/>
          <pc:sldMk cId="2057720756" sldId="307"/>
        </pc:sldMkLst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2714684204" sldId="307"/>
        </pc:sldMkLst>
        <pc:spChg chg="add del mod">
          <ac:chgData name="Mateus Coelho" userId="828f60e2c08b7fd1" providerId="LiveId" clId="{25CEAB16-CCA7-4177-9C24-1E8DC1FD369A}" dt="2024-04-25T15:48:55.328" v="1302" actId="478"/>
          <ac:spMkLst>
            <pc:docMk/>
            <pc:sldMk cId="2714684204" sldId="307"/>
            <ac:spMk id="4" creationId="{EA77DD98-6213-303F-5B90-E3EDC2DA581C}"/>
          </ac:spMkLst>
        </pc:spChg>
        <pc:spChg chg="del">
          <ac:chgData name="Mateus Coelho" userId="828f60e2c08b7fd1" providerId="LiveId" clId="{25CEAB16-CCA7-4177-9C24-1E8DC1FD369A}" dt="2024-04-25T15:48:53.660" v="1301" actId="478"/>
          <ac:spMkLst>
            <pc:docMk/>
            <pc:sldMk cId="2714684204" sldId="307"/>
            <ac:spMk id="8" creationId="{215CE58D-2739-522B-7C3A-6A7C985360C0}"/>
          </ac:spMkLst>
        </pc:spChg>
        <pc:picChg chg="del">
          <ac:chgData name="Mateus Coelho" userId="828f60e2c08b7fd1" providerId="LiveId" clId="{25CEAB16-CCA7-4177-9C24-1E8DC1FD369A}" dt="2024-04-25T15:48:52.606" v="1300" actId="478"/>
          <ac:picMkLst>
            <pc:docMk/>
            <pc:sldMk cId="2714684204" sldId="307"/>
            <ac:picMk id="5" creationId="{1E92AC21-4BCD-2DA2-2688-71E6C511C741}"/>
          </ac:picMkLst>
        </pc:picChg>
        <pc:picChg chg="add mod">
          <ac:chgData name="Mateus Coelho" userId="828f60e2c08b7fd1" providerId="LiveId" clId="{25CEAB16-CCA7-4177-9C24-1E8DC1FD369A}" dt="2024-04-25T15:51:05.657" v="1310" actId="1076"/>
          <ac:picMkLst>
            <pc:docMk/>
            <pc:sldMk cId="2714684204" sldId="307"/>
            <ac:picMk id="7" creationId="{685840F0-47A9-762A-A26A-31E444E28BF1}"/>
          </ac:picMkLst>
        </pc:picChg>
        <pc:picChg chg="add mod">
          <ac:chgData name="Mateus Coelho" userId="828f60e2c08b7fd1" providerId="LiveId" clId="{25CEAB16-CCA7-4177-9C24-1E8DC1FD369A}" dt="2024-04-25T15:51:03.516" v="1309" actId="1076"/>
          <ac:picMkLst>
            <pc:docMk/>
            <pc:sldMk cId="2714684204" sldId="307"/>
            <ac:picMk id="10" creationId="{2C99AB31-68E6-53DE-8CDB-387FB86F0365}"/>
          </ac:picMkLst>
        </pc:picChg>
      </pc:sldChg>
      <pc:sldChg chg="modSp add del mod">
        <pc:chgData name="Mateus Coelho" userId="828f60e2c08b7fd1" providerId="LiveId" clId="{25CEAB16-CCA7-4177-9C24-1E8DC1FD369A}" dt="2024-04-25T19:02:15.477" v="1702" actId="47"/>
        <pc:sldMkLst>
          <pc:docMk/>
          <pc:sldMk cId="1555124463" sldId="308"/>
        </pc:sldMkLst>
        <pc:spChg chg="mod">
          <ac:chgData name="Mateus Coelho" userId="828f60e2c08b7fd1" providerId="LiveId" clId="{25CEAB16-CCA7-4177-9C24-1E8DC1FD369A}" dt="2024-04-25T16:01:35.531" v="1315" actId="115"/>
          <ac:spMkLst>
            <pc:docMk/>
            <pc:sldMk cId="1555124463" sldId="308"/>
            <ac:spMk id="3" creationId="{9BEA8735-F1DC-1DE6-0A38-429B2F660F8A}"/>
          </ac:spMkLst>
        </pc:spChg>
      </pc:sldChg>
      <pc:sldChg chg="add del">
        <pc:chgData name="Mateus Coelho" userId="828f60e2c08b7fd1" providerId="LiveId" clId="{25CEAB16-CCA7-4177-9C24-1E8DC1FD369A}" dt="2024-04-25T15:34:18.753" v="1277" actId="47"/>
        <pc:sldMkLst>
          <pc:docMk/>
          <pc:sldMk cId="4090080016" sldId="308"/>
        </pc:sldMkLst>
      </pc:sldChg>
      <pc:sldChg chg="add del">
        <pc:chgData name="Mateus Coelho" userId="828f60e2c08b7fd1" providerId="LiveId" clId="{25CEAB16-CCA7-4177-9C24-1E8DC1FD369A}" dt="2024-04-25T16:01:53.993" v="1317"/>
        <pc:sldMkLst>
          <pc:docMk/>
          <pc:sldMk cId="118559419" sldId="309"/>
        </pc:sldMkLst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1234897673" sldId="309"/>
        </pc:sldMkLst>
        <pc:spChg chg="mod">
          <ac:chgData name="Mateus Coelho" userId="828f60e2c08b7fd1" providerId="LiveId" clId="{25CEAB16-CCA7-4177-9C24-1E8DC1FD369A}" dt="2024-04-25T16:02:06.427" v="1364" actId="20577"/>
          <ac:spMkLst>
            <pc:docMk/>
            <pc:sldMk cId="1234897673" sldId="309"/>
            <ac:spMk id="2" creationId="{B7545968-70F7-0180-6448-3547E442EF4A}"/>
          </ac:spMkLst>
        </pc:spChg>
        <pc:spChg chg="mod">
          <ac:chgData name="Mateus Coelho" userId="828f60e2c08b7fd1" providerId="LiveId" clId="{25CEAB16-CCA7-4177-9C24-1E8DC1FD369A}" dt="2024-04-25T16:11:05.674" v="1558" actId="20577"/>
          <ac:spMkLst>
            <pc:docMk/>
            <pc:sldMk cId="1234897673" sldId="309"/>
            <ac:spMk id="8" creationId="{215CE58D-2739-522B-7C3A-6A7C985360C0}"/>
          </ac:spMkLst>
        </pc:spChg>
        <pc:picChg chg="add mod">
          <ac:chgData name="Mateus Coelho" userId="828f60e2c08b7fd1" providerId="LiveId" clId="{25CEAB16-CCA7-4177-9C24-1E8DC1FD369A}" dt="2024-04-25T16:11:49.248" v="1567" actId="1076"/>
          <ac:picMkLst>
            <pc:docMk/>
            <pc:sldMk cId="1234897673" sldId="309"/>
            <ac:picMk id="4" creationId="{DEF94120-16D4-7C0B-9B43-FD14A2396B87}"/>
          </ac:picMkLst>
        </pc:picChg>
        <pc:picChg chg="del">
          <ac:chgData name="Mateus Coelho" userId="828f60e2c08b7fd1" providerId="LiveId" clId="{25CEAB16-CCA7-4177-9C24-1E8DC1FD369A}" dt="2024-04-25T16:02:08.741" v="1365" actId="478"/>
          <ac:picMkLst>
            <pc:docMk/>
            <pc:sldMk cId="1234897673" sldId="309"/>
            <ac:picMk id="5" creationId="{1E92AC21-4BCD-2DA2-2688-71E6C511C741}"/>
          </ac:picMkLst>
        </pc:picChg>
      </pc:sldChg>
      <pc:sldChg chg="add del">
        <pc:chgData name="Mateus Coelho" userId="828f60e2c08b7fd1" providerId="LiveId" clId="{25CEAB16-CCA7-4177-9C24-1E8DC1FD369A}" dt="2024-04-25T15:34:19.006" v="1278" actId="47"/>
        <pc:sldMkLst>
          <pc:docMk/>
          <pc:sldMk cId="1546918466" sldId="309"/>
        </pc:sldMkLst>
      </pc:sldChg>
      <pc:sldChg chg="addSp delSp modSp add del mod">
        <pc:chgData name="Mateus Coelho" userId="828f60e2c08b7fd1" providerId="LiveId" clId="{25CEAB16-CCA7-4177-9C24-1E8DC1FD369A}" dt="2024-04-25T19:02:15.477" v="1702" actId="47"/>
        <pc:sldMkLst>
          <pc:docMk/>
          <pc:sldMk cId="3583532734" sldId="310"/>
        </pc:sldMkLst>
        <pc:spChg chg="mod">
          <ac:chgData name="Mateus Coelho" userId="828f60e2c08b7fd1" providerId="LiveId" clId="{25CEAB16-CCA7-4177-9C24-1E8DC1FD369A}" dt="2024-04-25T16:13:11.287" v="1576" actId="20577"/>
          <ac:spMkLst>
            <pc:docMk/>
            <pc:sldMk cId="3583532734" sldId="310"/>
            <ac:spMk id="2" creationId="{B7545968-70F7-0180-6448-3547E442EF4A}"/>
          </ac:spMkLst>
        </pc:spChg>
        <pc:spChg chg="mod">
          <ac:chgData name="Mateus Coelho" userId="828f60e2c08b7fd1" providerId="LiveId" clId="{25CEAB16-CCA7-4177-9C24-1E8DC1FD369A}" dt="2024-04-25T16:16:06.813" v="1695" actId="20577"/>
          <ac:spMkLst>
            <pc:docMk/>
            <pc:sldMk cId="3583532734" sldId="310"/>
            <ac:spMk id="8" creationId="{215CE58D-2739-522B-7C3A-6A7C985360C0}"/>
          </ac:spMkLst>
        </pc:spChg>
        <pc:picChg chg="del">
          <ac:chgData name="Mateus Coelho" userId="828f60e2c08b7fd1" providerId="LiveId" clId="{25CEAB16-CCA7-4177-9C24-1E8DC1FD369A}" dt="2024-04-25T16:13:13.121" v="1577" actId="478"/>
          <ac:picMkLst>
            <pc:docMk/>
            <pc:sldMk cId="3583532734" sldId="310"/>
            <ac:picMk id="4" creationId="{DEF94120-16D4-7C0B-9B43-FD14A2396B87}"/>
          </ac:picMkLst>
        </pc:picChg>
        <pc:picChg chg="add mod">
          <ac:chgData name="Mateus Coelho" userId="828f60e2c08b7fd1" providerId="LiveId" clId="{25CEAB16-CCA7-4177-9C24-1E8DC1FD369A}" dt="2024-04-25T16:16:34.524" v="1701" actId="1076"/>
          <ac:picMkLst>
            <pc:docMk/>
            <pc:sldMk cId="3583532734" sldId="310"/>
            <ac:picMk id="5" creationId="{5C8FA294-DDBE-95CD-44C9-0D0F716D4816}"/>
          </ac:picMkLst>
        </pc:picChg>
      </pc:sldChg>
      <pc:sldChg chg="add del">
        <pc:chgData name="Mateus Coelho" userId="828f60e2c08b7fd1" providerId="LiveId" clId="{25CEAB16-CCA7-4177-9C24-1E8DC1FD369A}" dt="2024-04-25T15:34:19.589" v="1279" actId="47"/>
        <pc:sldMkLst>
          <pc:docMk/>
          <pc:sldMk cId="3596945097" sldId="310"/>
        </pc:sldMkLst>
      </pc:sldChg>
      <pc:sldChg chg="add del">
        <pc:chgData name="Mateus Coelho" userId="828f60e2c08b7fd1" providerId="LiveId" clId="{25CEAB16-CCA7-4177-9C24-1E8DC1FD369A}" dt="2024-04-25T15:34:20.346" v="1280" actId="47"/>
        <pc:sldMkLst>
          <pc:docMk/>
          <pc:sldMk cId="3914551605" sldId="311"/>
        </pc:sldMkLst>
      </pc:sldChg>
      <pc:sldMasterChg chg="modSldLayout">
        <pc:chgData name="Mateus Coelho" userId="828f60e2c08b7fd1" providerId="LiveId" clId="{25CEAB16-CCA7-4177-9C24-1E8DC1FD369A}" dt="2024-04-25T14:08:11.598" v="2"/>
        <pc:sldMasterMkLst>
          <pc:docMk/>
          <pc:sldMasterMk cId="3967429674" sldId="2147483667"/>
        </pc:sldMasterMkLst>
        <pc:sldLayoutChg chg="addSp">
          <pc:chgData name="Mateus Coelho" userId="828f60e2c08b7fd1" providerId="LiveId" clId="{25CEAB16-CCA7-4177-9C24-1E8DC1FD369A}" dt="2024-04-25T14:08:11.598" v="2"/>
          <pc:sldLayoutMkLst>
            <pc:docMk/>
            <pc:sldMasterMk cId="3967429674" sldId="2147483667"/>
            <pc:sldLayoutMk cId="696408213" sldId="2147483673"/>
          </pc:sldLayoutMkLst>
          <pc:spChg chg="add">
            <ac:chgData name="Mateus Coelho" userId="828f60e2c08b7fd1" providerId="LiveId" clId="{25CEAB16-CCA7-4177-9C24-1E8DC1FD369A}" dt="2024-04-25T14:08:11.598" v="2"/>
            <ac:spMkLst>
              <pc:docMk/>
              <pc:sldMasterMk cId="3967429674" sldId="2147483667"/>
              <pc:sldLayoutMk cId="696408213" sldId="2147483673"/>
              <ac:spMk id="7" creationId="{6B3ED120-D691-1177-FF50-1C51A8ADCA6F}"/>
            </ac:spMkLst>
          </pc:spChg>
          <pc:picChg chg="add">
            <ac:chgData name="Mateus Coelho" userId="828f60e2c08b7fd1" providerId="LiveId" clId="{25CEAB16-CCA7-4177-9C24-1E8DC1FD369A}" dt="2024-04-25T14:08:11.598" v="2"/>
            <ac:picMkLst>
              <pc:docMk/>
              <pc:sldMasterMk cId="3967429674" sldId="2147483667"/>
              <pc:sldLayoutMk cId="696408213" sldId="2147483673"/>
              <ac:picMk id="6" creationId="{0C318EC3-FA6D-84D3-D6E4-EAAB8C7F086C}"/>
            </ac:picMkLst>
          </pc:picChg>
        </pc:sldLayoutChg>
      </pc:sldMasterChg>
      <pc:sldMasterChg chg="modSldLayout">
        <pc:chgData name="Mateus Coelho" userId="828f60e2c08b7fd1" providerId="LiveId" clId="{25CEAB16-CCA7-4177-9C24-1E8DC1FD369A}" dt="2024-04-25T14:08:12.447" v="4"/>
        <pc:sldMasterMkLst>
          <pc:docMk/>
          <pc:sldMasterMk cId="2375271368" sldId="2147483689"/>
        </pc:sldMasterMkLst>
        <pc:sldLayoutChg chg="addSp">
          <pc:chgData name="Mateus Coelho" userId="828f60e2c08b7fd1" providerId="LiveId" clId="{25CEAB16-CCA7-4177-9C24-1E8DC1FD369A}" dt="2024-04-25T14:08:12.447" v="4"/>
          <pc:sldLayoutMkLst>
            <pc:docMk/>
            <pc:sldMasterMk cId="2375271368" sldId="2147483689"/>
            <pc:sldLayoutMk cId="3026065794" sldId="2147483695"/>
          </pc:sldLayoutMkLst>
          <pc:spChg chg="add">
            <ac:chgData name="Mateus Coelho" userId="828f60e2c08b7fd1" providerId="LiveId" clId="{25CEAB16-CCA7-4177-9C24-1E8DC1FD369A}" dt="2024-04-25T14:08:12.447" v="4"/>
            <ac:spMkLst>
              <pc:docMk/>
              <pc:sldMasterMk cId="2375271368" sldId="2147483689"/>
              <pc:sldLayoutMk cId="3026065794" sldId="2147483695"/>
              <ac:spMk id="8" creationId="{46328005-3C55-0189-1F9C-ACD49A12B23F}"/>
            </ac:spMkLst>
          </pc:spChg>
          <pc:picChg chg="add">
            <ac:chgData name="Mateus Coelho" userId="828f60e2c08b7fd1" providerId="LiveId" clId="{25CEAB16-CCA7-4177-9C24-1E8DC1FD369A}" dt="2024-04-25T14:08:12.447" v="4"/>
            <ac:picMkLst>
              <pc:docMk/>
              <pc:sldMasterMk cId="2375271368" sldId="2147483689"/>
              <pc:sldLayoutMk cId="3026065794" sldId="2147483695"/>
              <ac:picMk id="6" creationId="{208A031F-C868-CAB6-F526-FCCC53AA66B4}"/>
            </ac:picMkLst>
          </pc:picChg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9CA527-F925-414F-B4F4-8F4244CDDC80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37E2AA-278D-0B48-A5DE-00B1FC5BDAF9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anchor="ctr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/>
          <a:lstStyle/>
          <a:p>
            <a:r>
              <a:rPr lang="pt-BR"/>
              <a:t>Clique no ícone para adicionar tabela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sz="1800"/>
            </a:lvl1pPr>
            <a:lvl2pPr marL="685800">
              <a:spcBef>
                <a:spcPts val="600"/>
              </a:spcBef>
              <a:spcAft>
                <a:spcPts val="600"/>
              </a:spcAft>
              <a:defRPr sz="1800"/>
            </a:lvl2pPr>
            <a:lvl3pPr marL="1143000">
              <a:spcBef>
                <a:spcPts val="600"/>
              </a:spcBef>
              <a:spcAft>
                <a:spcPts val="600"/>
              </a:spcAft>
              <a:defRPr sz="1800"/>
            </a:lvl3pPr>
            <a:lvl4pPr marL="1600200">
              <a:spcBef>
                <a:spcPts val="600"/>
              </a:spcBef>
              <a:spcAft>
                <a:spcPts val="600"/>
              </a:spcAft>
              <a:defRPr sz="1800"/>
            </a:lvl4pPr>
            <a:lvl5pPr marL="20574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Placeholder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no ícone para adicionar tabela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anchor="b"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anchor="t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anchor="ctr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>
            <a:no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itle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anchor="b" anchorCtr="0">
            <a:no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anchor="b" anchorCtr="0">
            <a:no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sz="1800"/>
            </a:lvl1pPr>
            <a:lvl2pPr marL="228600">
              <a:spcBef>
                <a:spcPts val="600"/>
              </a:spcBef>
              <a:spcAft>
                <a:spcPts val="600"/>
              </a:spcAft>
              <a:defRPr sz="1800"/>
            </a:lvl2pPr>
            <a:lvl3pPr marL="685800">
              <a:spcBef>
                <a:spcPts val="600"/>
              </a:spcBef>
              <a:spcAft>
                <a:spcPts val="600"/>
              </a:spcAft>
              <a:defRPr sz="1800"/>
            </a:lvl3pPr>
            <a:lvl4pPr marL="1143000">
              <a:spcBef>
                <a:spcPts val="600"/>
              </a:spcBef>
              <a:spcAft>
                <a:spcPts val="600"/>
              </a:spcAft>
              <a:defRPr sz="1800"/>
            </a:lvl4pPr>
            <a:lvl5pPr marL="1600200">
              <a:spcBef>
                <a:spcPts val="600"/>
              </a:spcBef>
              <a:spcAft>
                <a:spcPts val="600"/>
              </a:spcAft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anchor="b">
            <a:noAutofit/>
          </a:bodyPr>
          <a:lstStyle>
            <a:lvl1pPr algn="l"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>
            <a:noAutofit/>
          </a:bodyPr>
          <a:lstStyle>
            <a:lvl1pPr marL="0" indent="0" algn="l">
              <a:spcAft>
                <a:spcPts val="1000"/>
              </a:spcAft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4/25/2024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noFill/>
        </p:spPr>
        <p:txBody>
          <a:bodyPr>
            <a:noAutofit/>
          </a:bodyPr>
          <a:lstStyle/>
          <a:p>
            <a:r>
              <a:rPr lang="en-US" dirty="0"/>
              <a:t>Como </a:t>
            </a:r>
            <a:r>
              <a:rPr lang="en-US" dirty="0" err="1"/>
              <a:t>fazer</a:t>
            </a:r>
            <a:r>
              <a:rPr lang="en-US" dirty="0"/>
              <a:t> c</a:t>
            </a:r>
            <a:r>
              <a:rPr lang="pt-BR" dirty="0" err="1"/>
              <a:t>ódigo</a:t>
            </a:r>
            <a:r>
              <a:rPr lang="pt-BR" dirty="0"/>
              <a:t> (mais) limpo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028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9" y="1059086"/>
            <a:ext cx="8958805" cy="803925"/>
          </a:xfrm>
          <a:noFill/>
        </p:spPr>
        <p:txBody>
          <a:bodyPr/>
          <a:lstStyle/>
          <a:p>
            <a:r>
              <a:rPr lang="en-US" dirty="0"/>
              <a:t>Código 100% </a:t>
            </a:r>
            <a:r>
              <a:rPr lang="en-US" dirty="0" err="1"/>
              <a:t>limpo</a:t>
            </a:r>
            <a:r>
              <a:rPr lang="en-US" dirty="0"/>
              <a:t> é </a:t>
            </a:r>
            <a:r>
              <a:rPr lang="en-US" dirty="0" err="1"/>
              <a:t>impossível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pessoa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experiências</a:t>
            </a:r>
            <a:r>
              <a:rPr lang="en-US" dirty="0"/>
              <a:t> </a:t>
            </a:r>
            <a:r>
              <a:rPr lang="en-US" dirty="0" err="1"/>
              <a:t>prévias</a:t>
            </a:r>
            <a:r>
              <a:rPr lang="en-US" dirty="0"/>
              <a:t> </a:t>
            </a:r>
            <a:r>
              <a:rPr lang="en-US" dirty="0" err="1"/>
              <a:t>diferentes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Tempo </a:t>
            </a:r>
            <a:r>
              <a:rPr lang="en-US" dirty="0" err="1"/>
              <a:t>limitado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Projetos</a:t>
            </a:r>
            <a:r>
              <a:rPr lang="en-US" dirty="0"/>
              <a:t> </a:t>
            </a:r>
            <a:r>
              <a:rPr lang="en-US" dirty="0" err="1"/>
              <a:t>feitos</a:t>
            </a:r>
            <a:r>
              <a:rPr lang="en-US" dirty="0"/>
              <a:t> a </a:t>
            </a:r>
            <a:r>
              <a:rPr lang="en-US" dirty="0" err="1"/>
              <a:t>muitas</a:t>
            </a:r>
            <a:r>
              <a:rPr lang="en-US" dirty="0"/>
              <a:t> </a:t>
            </a:r>
            <a:r>
              <a:rPr lang="en-US" dirty="0" err="1"/>
              <a:t>mãos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gente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sabe de </a:t>
            </a:r>
            <a:r>
              <a:rPr lang="en-US" dirty="0" err="1"/>
              <a:t>tudo</a:t>
            </a:r>
            <a:r>
              <a:rPr lang="en-US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53203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Mas </a:t>
            </a:r>
            <a:r>
              <a:rPr lang="en-US" dirty="0" err="1"/>
              <a:t>temos</a:t>
            </a:r>
            <a:r>
              <a:rPr lang="en-US" dirty="0"/>
              <a:t> que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esforçar</a:t>
            </a:r>
            <a:endParaRPr lang="en-US" dirty="0"/>
          </a:p>
        </p:txBody>
      </p:sp>
      <p:sp>
        <p:nvSpPr>
          <p:cNvPr id="14" name="Subtitle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Nossa</a:t>
            </a:r>
            <a:r>
              <a:rPr lang="en-US" dirty="0"/>
              <a:t> </a:t>
            </a:r>
            <a:r>
              <a:rPr lang="en-US" dirty="0" err="1"/>
              <a:t>entrega</a:t>
            </a:r>
            <a:r>
              <a:rPr lang="en-US" dirty="0"/>
              <a:t> </a:t>
            </a:r>
            <a:r>
              <a:rPr lang="en-US" dirty="0" err="1"/>
              <a:t>não</a:t>
            </a:r>
            <a:r>
              <a:rPr lang="en-US" dirty="0"/>
              <a:t> é </a:t>
            </a:r>
            <a:r>
              <a:rPr lang="en-US" dirty="0" err="1"/>
              <a:t>apenas</a:t>
            </a:r>
            <a:r>
              <a:rPr lang="en-US" dirty="0"/>
              <a:t> o dashboard </a:t>
            </a:r>
            <a:r>
              <a:rPr lang="en-US" dirty="0" err="1"/>
              <a:t>ou</a:t>
            </a:r>
            <a:r>
              <a:rPr lang="en-US" dirty="0"/>
              <a:t> o </a:t>
            </a:r>
            <a:r>
              <a:rPr lang="en-US" dirty="0" err="1"/>
              <a:t>modelo</a:t>
            </a:r>
            <a:r>
              <a:rPr lang="en-US" dirty="0"/>
              <a:t>. O </a:t>
            </a:r>
            <a:r>
              <a:rPr lang="en-US" dirty="0" err="1"/>
              <a:t>código</a:t>
            </a:r>
            <a:r>
              <a:rPr lang="en-US" dirty="0"/>
              <a:t> é </a:t>
            </a:r>
            <a:r>
              <a:rPr lang="en-US" dirty="0" err="1"/>
              <a:t>essencial</a:t>
            </a:r>
            <a:r>
              <a:rPr lang="en-US" dirty="0"/>
              <a:t>.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01DF371-A62B-E458-639A-61793086BFA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97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0DAFD77A-99A9-8ABC-60A9-32FDA6A08818}"/>
              </a:ext>
            </a:extLst>
          </p:cNvPr>
          <p:cNvSpPr txBox="1">
            <a:spLocks/>
          </p:cNvSpPr>
          <p:nvPr/>
        </p:nvSpPr>
        <p:spPr>
          <a:xfrm>
            <a:off x="1616598" y="2497016"/>
            <a:ext cx="8787217" cy="147710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“</a:t>
            </a:r>
            <a:r>
              <a:rPr lang="pt-BR" dirty="0"/>
              <a:t>Se você não tem tempo para fazer algo certo da primeira vez, por que acha que terá tempo para refazê-lo depois?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sz="2000" dirty="0"/>
              <a:t>Einstein, Albert 2024 </a:t>
            </a:r>
            <a:r>
              <a:rPr lang="en-US" sz="1400" dirty="0"/>
              <a:t>(</a:t>
            </a:r>
            <a:r>
              <a:rPr lang="en-US" sz="1400" strike="sngStrike" dirty="0" err="1"/>
              <a:t>youtube</a:t>
            </a:r>
            <a:r>
              <a:rPr lang="en-US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47093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err="1"/>
              <a:t>Benef</a:t>
            </a:r>
            <a:r>
              <a:rPr lang="pt-BR" dirty="0" err="1"/>
              <a:t>ícios</a:t>
            </a:r>
            <a:r>
              <a:rPr lang="pt-BR" dirty="0"/>
              <a:t> do código limpo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Melhora</a:t>
            </a:r>
            <a:r>
              <a:rPr lang="en-US" dirty="0"/>
              <a:t> </a:t>
            </a:r>
            <a:r>
              <a:rPr lang="en-US" dirty="0" err="1"/>
              <a:t>entendimento</a:t>
            </a:r>
            <a:r>
              <a:rPr lang="en-US" dirty="0"/>
              <a:t> do </a:t>
            </a:r>
            <a:r>
              <a:rPr lang="en-US" dirty="0" err="1"/>
              <a:t>código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Curva de </a:t>
            </a:r>
            <a:r>
              <a:rPr lang="en-US" dirty="0" err="1"/>
              <a:t>aprendizado</a:t>
            </a:r>
            <a:r>
              <a:rPr lang="en-US" dirty="0"/>
              <a:t> suave para </a:t>
            </a:r>
            <a:r>
              <a:rPr lang="en-US" dirty="0" err="1"/>
              <a:t>passagem</a:t>
            </a:r>
            <a:r>
              <a:rPr lang="en-US" dirty="0"/>
              <a:t> de </a:t>
            </a:r>
            <a:r>
              <a:rPr lang="en-US" dirty="0" err="1"/>
              <a:t>conhecimento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 </a:t>
            </a:r>
            <a:r>
              <a:rPr lang="en-US" dirty="0" err="1"/>
              <a:t>longo</a:t>
            </a:r>
            <a:r>
              <a:rPr lang="en-US" dirty="0"/>
              <a:t> </a:t>
            </a:r>
            <a:r>
              <a:rPr lang="en-US" dirty="0" err="1"/>
              <a:t>prazo</a:t>
            </a:r>
            <a:r>
              <a:rPr lang="en-US" dirty="0"/>
              <a:t> </a:t>
            </a:r>
            <a:r>
              <a:rPr lang="en-US" dirty="0" err="1"/>
              <a:t>gastamos</a:t>
            </a:r>
            <a:r>
              <a:rPr lang="en-US" dirty="0"/>
              <a:t> </a:t>
            </a:r>
            <a:r>
              <a:rPr lang="en-US" dirty="0" err="1"/>
              <a:t>menos</a:t>
            </a:r>
            <a:r>
              <a:rPr lang="en-US" dirty="0"/>
              <a:t> tempo com </a:t>
            </a:r>
            <a:r>
              <a:rPr lang="en-US" dirty="0" err="1"/>
              <a:t>manutenções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67708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 anchor="t">
            <a:noAutofit/>
          </a:bodyPr>
          <a:lstStyle/>
          <a:p>
            <a:r>
              <a:rPr lang="en-US" dirty="0" err="1"/>
              <a:t>Tópicos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6" y="1457864"/>
            <a:ext cx="5399273" cy="4580627"/>
          </a:xfrm>
          <a:noFill/>
        </p:spPr>
        <p:txBody>
          <a:bodyPr anchor="t">
            <a:normAutofit/>
          </a:bodyPr>
          <a:lstStyle/>
          <a:p>
            <a:r>
              <a:rPr lang="en-US" dirty="0" err="1"/>
              <a:t>Documentação</a:t>
            </a:r>
            <a:endParaRPr lang="en-US" dirty="0"/>
          </a:p>
          <a:p>
            <a:r>
              <a:rPr lang="en-US" dirty="0" err="1"/>
              <a:t>Melhorando</a:t>
            </a:r>
            <a:r>
              <a:rPr lang="en-US" dirty="0"/>
              <a:t> </a:t>
            </a:r>
            <a:r>
              <a:rPr lang="en-US" dirty="0" err="1"/>
              <a:t>legibilidade</a:t>
            </a:r>
            <a:r>
              <a:rPr lang="en-US" dirty="0"/>
              <a:t> e </a:t>
            </a:r>
            <a:r>
              <a:rPr lang="en-US" dirty="0" err="1"/>
              <a:t>entendimento</a:t>
            </a:r>
            <a:endParaRPr lang="en-US" dirty="0"/>
          </a:p>
          <a:p>
            <a:r>
              <a:rPr lang="pt-BR" dirty="0"/>
              <a:t>Dicas sobre estrutura do código</a:t>
            </a:r>
            <a:endParaRPr lang="en-US" dirty="0"/>
          </a:p>
          <a:p>
            <a:r>
              <a:rPr lang="en-US" dirty="0" err="1"/>
              <a:t>Padrões</a:t>
            </a:r>
            <a:r>
              <a:rPr lang="en-US" dirty="0"/>
              <a:t> e boas </a:t>
            </a:r>
            <a:r>
              <a:rPr lang="en-US" dirty="0" err="1"/>
              <a:t>práticas</a:t>
            </a:r>
            <a:r>
              <a:rPr lang="en-US" dirty="0"/>
              <a:t> no Python</a:t>
            </a:r>
          </a:p>
          <a:p>
            <a:r>
              <a:rPr lang="en-US" dirty="0" err="1"/>
              <a:t>Gestão</a:t>
            </a:r>
            <a:r>
              <a:rPr lang="en-US" dirty="0"/>
              <a:t> de </a:t>
            </a:r>
            <a:r>
              <a:rPr lang="en-US" dirty="0" err="1"/>
              <a:t>código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10081922_Win32_SL_V4" id="{CCBED28E-3218-45D8-920F-A2D91CCE8680}" vid="{A1C6549C-A185-4AC8-97B3-DFFFA73555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349358-775F-4CF9-9AE6-33A7901637E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393</TotalTime>
  <Words>138</Words>
  <Application>Microsoft Office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Aptos</vt:lpstr>
      <vt:lpstr>Arial</vt:lpstr>
      <vt:lpstr>Calibri</vt:lpstr>
      <vt:lpstr>Quire Sans Pro Light</vt:lpstr>
      <vt:lpstr>Tisa Offc Serif Pro</vt:lpstr>
      <vt:lpstr>Custom</vt:lpstr>
      <vt:lpstr>Como fazer código (mais) limpo</vt:lpstr>
      <vt:lpstr>Código 100% limpo é impossível</vt:lpstr>
      <vt:lpstr>Mas temos que nos esforçar</vt:lpstr>
      <vt:lpstr>Apresentação do PowerPoint</vt:lpstr>
      <vt:lpstr>Benefícios do código limpo</vt:lpstr>
      <vt:lpstr>Tópicos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Código (mais) limpo</dc:title>
  <dc:creator>Mateus Coelho</dc:creator>
  <cp:lastModifiedBy>Mateus Coelho</cp:lastModifiedBy>
  <cp:revision>1</cp:revision>
  <dcterms:created xsi:type="dcterms:W3CDTF">2024-04-25T12:57:23Z</dcterms:created>
  <dcterms:modified xsi:type="dcterms:W3CDTF">2024-04-25T19:30:30Z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